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5F14-6963-4813-8327-E81FED1482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593-05CF-411C-8A6F-068A72C4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5F14-6963-4813-8327-E81FED1482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593-05CF-411C-8A6F-068A72C4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9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5F14-6963-4813-8327-E81FED1482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593-05CF-411C-8A6F-068A72C4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7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5F14-6963-4813-8327-E81FED1482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593-05CF-411C-8A6F-068A72C4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2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5F14-6963-4813-8327-E81FED1482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593-05CF-411C-8A6F-068A72C4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5F14-6963-4813-8327-E81FED1482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593-05CF-411C-8A6F-068A72C4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5F14-6963-4813-8327-E81FED1482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593-05CF-411C-8A6F-068A72C4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4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5F14-6963-4813-8327-E81FED1482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593-05CF-411C-8A6F-068A72C4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5F14-6963-4813-8327-E81FED1482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593-05CF-411C-8A6F-068A72C4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6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5F14-6963-4813-8327-E81FED1482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593-05CF-411C-8A6F-068A72C4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6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5F14-6963-4813-8327-E81FED1482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B593-05CF-411C-8A6F-068A72C4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0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D5F14-6963-4813-8327-E81FED148267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6B593-05CF-411C-8A6F-068A72C4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7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Review Mix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9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European recession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s3.amazonaws.com/answer-board-image/d2f10913-9e89-4cd7-b5e3-13c09bae6d5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5486400" cy="503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4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 million immigrants in one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s3.amazonaws.com/answer-board-image/d2f10913-9e89-4cd7-b5e3-13c09bae6d5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5486400" cy="503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3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types of unemployment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images.flatworldknowledge.com/rittenmacro/rittenmacro-fig07_0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219200" y="1371599"/>
            <a:ext cx="5562601" cy="54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62200" y="54102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Demand-side economic policies become ineffective in which range of the SRAS curve?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26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PPC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86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AD/AS LR equilibrium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265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 Market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03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Loanable Funds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87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Phillips Curve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58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Exchange dollar and euro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29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SR, wages and prices are often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1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Demand for Money and </a:t>
            </a:r>
            <a:br>
              <a:rPr lang="en-US" dirty="0" smtClean="0"/>
            </a:br>
            <a:r>
              <a:rPr lang="en-US" dirty="0" smtClean="0"/>
              <a:t>Functions of Money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 Demand</a:t>
            </a:r>
          </a:p>
          <a:p>
            <a:r>
              <a:rPr lang="en-US" dirty="0" smtClean="0"/>
              <a:t>Asset Demand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Store of Value</a:t>
            </a:r>
          </a:p>
          <a:p>
            <a:r>
              <a:rPr lang="en-US" dirty="0" smtClean="0"/>
              <a:t>Medium of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5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Demand for Money and </a:t>
            </a:r>
            <a:br>
              <a:rPr lang="en-US" dirty="0" smtClean="0"/>
            </a:br>
            <a:r>
              <a:rPr lang="en-US" dirty="0" smtClean="0"/>
              <a:t>Functions of Money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Transaction Demand</a:t>
            </a:r>
          </a:p>
          <a:p>
            <a:r>
              <a:rPr lang="en-US" dirty="0" smtClean="0"/>
              <a:t>Asset Demand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Store of Value</a:t>
            </a:r>
          </a:p>
          <a:p>
            <a:r>
              <a:rPr lang="en-US" dirty="0" smtClean="0"/>
              <a:t>Medium of Exchange</a:t>
            </a:r>
          </a:p>
          <a:p>
            <a:endParaRPr lang="en-US" dirty="0"/>
          </a:p>
          <a:p>
            <a:r>
              <a:rPr lang="en-US" dirty="0" smtClean="0"/>
              <a:t>Which function is missing?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31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Appreciate or Depreciate?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interest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25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Appreciate or Depreciate?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high inflation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Appreciate or Depreciate?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exports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60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Appreciate or Depreciate?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Contractionary monetary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1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Appreciate or Depreciate?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deficit spending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533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Better indicator of increased standard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per capita GDP</a:t>
            </a:r>
          </a:p>
          <a:p>
            <a:endParaRPr lang="en-US" dirty="0"/>
          </a:p>
          <a:p>
            <a:r>
              <a:rPr lang="en-US" dirty="0" smtClean="0"/>
              <a:t>Nominal per capita GDP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13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unemployment go down without new job creation?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73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cost of holding cash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1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of the LRAS curve?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Shows an inverse relationship between inflation rate and unemployment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06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Fed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828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range of SRAS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8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Unemployment at vertical range of SRAS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08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Monetary/Fiscal combo that will most </a:t>
            </a:r>
            <a:r>
              <a:rPr lang="en-US" dirty="0" err="1" smtClean="0"/>
              <a:t>def</a:t>
            </a:r>
            <a:r>
              <a:rPr lang="en-US" dirty="0" smtClean="0"/>
              <a:t> lead to increased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764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 depreciates.  NX?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23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Measures change in prices of a fixed basket of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097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spending of $10 million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MPC of .9</a:t>
            </a:r>
          </a:p>
          <a:p>
            <a:endParaRPr lang="en-US" dirty="0"/>
          </a:p>
          <a:p>
            <a:r>
              <a:rPr lang="en-US" dirty="0" smtClean="0"/>
              <a:t>Max GDP change?</a:t>
            </a:r>
          </a:p>
        </p:txBody>
      </p:sp>
    </p:spTree>
    <p:extLst>
      <p:ext uri="{BB962C8B-B14F-4D97-AF65-F5344CB8AC3E}">
        <p14:creationId xmlns:p14="http://schemas.microsoft.com/office/powerpoint/2010/main" val="24198168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32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s3.amazonaws.com/answer-board-image/d2f10913-9e89-4cd7-b5e3-13c09bae6d5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5486400" cy="503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s3.amazonaws.com/answer-board-image/d2f10913-9e89-4cd7-b5e3-13c09bae6d5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5486400" cy="503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0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images.flatworldknowledge.com/rittenmacro/rittenmacro-fig07_0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219200" y="1371599"/>
            <a:ext cx="5562601" cy="54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62200" y="54102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4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expansionary g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19200"/>
            <a:ext cx="5257800" cy="518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Stimulus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s3.amazonaws.com/answer-board-image/d2f10913-9e89-4cd7-b5e3-13c09bae6d5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5486400" cy="503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9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short streak of beautiful weather that improves employee morale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s3.amazonaws.com/answer-board-image/d2f10913-9e89-4cd7-b5e3-13c09bae6d5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5486400" cy="503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7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238</Words>
  <Application>Microsoft Office PowerPoint</Application>
  <PresentationFormat>On-screen Show (4:3)</PresentationFormat>
  <Paragraphs>62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Exam Review Mix</vt:lpstr>
      <vt:lpstr>In the SR, wages and prices are often</vt:lpstr>
      <vt:lpstr>Slope of the LRAS curve?</vt:lpstr>
      <vt:lpstr>Describe</vt:lpstr>
      <vt:lpstr>Describe again</vt:lpstr>
      <vt:lpstr>Describe</vt:lpstr>
      <vt:lpstr>Describe</vt:lpstr>
      <vt:lpstr>Government Stimulus Checks</vt:lpstr>
      <vt:lpstr>A short streak of beautiful weather that improves employee morale</vt:lpstr>
      <vt:lpstr>European recession</vt:lpstr>
      <vt:lpstr>20 million immigrants in one year</vt:lpstr>
      <vt:lpstr>Which types of unemployment exist?</vt:lpstr>
      <vt:lpstr>Demand-side economic policies become ineffective in which range of the SRAS curve?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Demand for Money and  Functions of Money </vt:lpstr>
      <vt:lpstr>Demand for Money and  Functions of Money </vt:lpstr>
      <vt:lpstr>Appreciate or Depreciate?</vt:lpstr>
      <vt:lpstr>Appreciate or Depreciate?</vt:lpstr>
      <vt:lpstr>Appreciate or Depreciate?</vt:lpstr>
      <vt:lpstr>Appreciate or Depreciate?</vt:lpstr>
      <vt:lpstr>Appreciate or Depreciate?</vt:lpstr>
      <vt:lpstr>Better indicator of increased standard of living</vt:lpstr>
      <vt:lpstr>How can unemployment go down without new job creation?</vt:lpstr>
      <vt:lpstr>Opportunity cost of holding cash</vt:lpstr>
      <vt:lpstr>Shows an inverse relationship between inflation rate and unemployment </vt:lpstr>
      <vt:lpstr>3 Fed Tools</vt:lpstr>
      <vt:lpstr>Vertical range of SRAS</vt:lpstr>
      <vt:lpstr>Unemployment at vertical range of SRAS</vt:lpstr>
      <vt:lpstr>Monetary/Fiscal combo that will most def lead to increased inflation</vt:lpstr>
      <vt:lpstr>$ depreciates.  NX?</vt:lpstr>
      <vt:lpstr>Measures change in prices of a fixed basket of goods</vt:lpstr>
      <vt:lpstr>Increased spending of $10 million</vt:lpstr>
      <vt:lpstr>PowerPoint Presentation</vt:lpstr>
    </vt:vector>
  </TitlesOfParts>
  <Company>EPSD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Mix</dc:title>
  <dc:creator>EPSD</dc:creator>
  <cp:lastModifiedBy>EPSD</cp:lastModifiedBy>
  <cp:revision>5</cp:revision>
  <dcterms:created xsi:type="dcterms:W3CDTF">2015-05-29T12:30:48Z</dcterms:created>
  <dcterms:modified xsi:type="dcterms:W3CDTF">2015-05-29T16:43:29Z</dcterms:modified>
</cp:coreProperties>
</file>